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9" r:id="rId1"/>
  </p:sldMasterIdLst>
  <p:sldIdLst>
    <p:sldId id="256" r:id="rId2"/>
    <p:sldId id="258" r:id="rId3"/>
    <p:sldId id="259" r:id="rId4"/>
    <p:sldId id="260" r:id="rId5"/>
    <p:sldId id="257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84"/>
  </p:normalViewPr>
  <p:slideViewPr>
    <p:cSldViewPr snapToGrid="0" snapToObjects="1">
      <p:cViewPr varScale="1">
        <p:scale>
          <a:sx n="114" d="100"/>
          <a:sy n="114" d="100"/>
        </p:scale>
        <p:origin x="4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57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50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97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4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79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5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91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379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9493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6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12/3/20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513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8" r:id="rId6"/>
    <p:sldLayoutId id="2147483723" r:id="rId7"/>
    <p:sldLayoutId id="2147483724" r:id="rId8"/>
    <p:sldLayoutId id="2147483725" r:id="rId9"/>
    <p:sldLayoutId id="2147483727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3MnFPHhH_w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qi4QBmFNGW4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225106"/>
            <a:ext cx="8132066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989891-1DD5-3E48-897C-056296D91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2039" y="1841412"/>
            <a:ext cx="6574537" cy="2688020"/>
          </a:xfrm>
        </p:spPr>
        <p:txBody>
          <a:bodyPr>
            <a:normAutofit/>
          </a:bodyPr>
          <a:lstStyle/>
          <a:p>
            <a:pPr algn="l"/>
            <a:r>
              <a:rPr lang="en-US">
                <a:solidFill>
                  <a:schemeClr val="bg1"/>
                </a:solidFill>
              </a:rPr>
              <a:t>PROTEIN ASSAY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0B3F7-EAF8-CC41-AF61-F0B2E7F98C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4608" y="5206246"/>
            <a:ext cx="6601968" cy="102412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Cell Biology LAB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A12BC7-86A4-436E-AE3E-BF96A2C74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904" r="-1" b="-1"/>
          <a:stretch/>
        </p:blipFill>
        <p:spPr>
          <a:xfrm>
            <a:off x="8132065" y="1225106"/>
            <a:ext cx="4059935" cy="37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93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9A1C012-8297-4361-ACE8-A2509FB18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205BB74C-33FB-4335-8808-49E247F7B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225106"/>
            <a:ext cx="12192000" cy="37889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B9DB7C-08B0-B042-BC5A-4C0F39A54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841412"/>
            <a:ext cx="10268712" cy="26880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800"/>
              <a:t>You Tube link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5857A-2C39-7047-8B54-C2E79D52C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5206247"/>
            <a:ext cx="10268712" cy="138412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>
                <a:hlinkClick r:id="rId2"/>
              </a:rPr>
              <a:t>https://youtu.be/63MnFPHhH_w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492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AB0A6-393C-7B44-869A-723FCBFD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41280" cy="1214033"/>
          </a:xfrm>
        </p:spPr>
        <p:txBody>
          <a:bodyPr/>
          <a:lstStyle/>
          <a:p>
            <a:r>
              <a:rPr lang="en-US" dirty="0"/>
              <a:t>Experimental procedures </a:t>
            </a:r>
          </a:p>
        </p:txBody>
      </p:sp>
      <p:pic>
        <p:nvPicPr>
          <p:cNvPr id="1025" name="Picture 1" descr="page12image16808160">
            <a:extLst>
              <a:ext uri="{FF2B5EF4-FFF2-40B4-BE49-F238E27FC236}">
                <a16:creationId xmlns:a16="http://schemas.microsoft.com/office/drawing/2014/main" id="{04CF809A-8BFA-7B4E-B4B7-31E65620C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393" y="1264218"/>
            <a:ext cx="6233197" cy="544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36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C3CCB-0542-E847-9E3E-B027144A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9" name="Picture 1" descr="page11image16808992">
            <a:extLst>
              <a:ext uri="{FF2B5EF4-FFF2-40B4-BE49-F238E27FC236}">
                <a16:creationId xmlns:a16="http://schemas.microsoft.com/office/drawing/2014/main" id="{1F664464-8795-2745-9DE7-57A231339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-189797"/>
            <a:ext cx="7043738" cy="704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472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12EF-90E6-3E4B-91D6-475DFEF7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Protein Standard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21EDC60-B1DB-2A4D-AF92-801540D4C35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83556652"/>
              </p:ext>
            </p:extLst>
          </p:nvPr>
        </p:nvGraphicFramePr>
        <p:xfrm>
          <a:off x="842963" y="2771775"/>
          <a:ext cx="5072062" cy="28860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0326">
                  <a:extLst>
                    <a:ext uri="{9D8B030D-6E8A-4147-A177-3AD203B41FA5}">
                      <a16:colId xmlns:a16="http://schemas.microsoft.com/office/drawing/2014/main" val="765531651"/>
                    </a:ext>
                  </a:extLst>
                </a:gridCol>
                <a:gridCol w="1690868">
                  <a:extLst>
                    <a:ext uri="{9D8B030D-6E8A-4147-A177-3AD203B41FA5}">
                      <a16:colId xmlns:a16="http://schemas.microsoft.com/office/drawing/2014/main" val="3797410751"/>
                    </a:ext>
                  </a:extLst>
                </a:gridCol>
                <a:gridCol w="1690868">
                  <a:extLst>
                    <a:ext uri="{9D8B030D-6E8A-4147-A177-3AD203B41FA5}">
                      <a16:colId xmlns:a16="http://schemas.microsoft.com/office/drawing/2014/main" val="3246379811"/>
                    </a:ext>
                  </a:extLst>
                </a:gridCol>
              </a:tblGrid>
              <a:tr h="4122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Standard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Protein Concentration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Absorbance at 562 nm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1921990192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1000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1.870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762544797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0.903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1652888051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0.488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3835677087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0.321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1007449573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0.257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3262300747"/>
                  </a:ext>
                </a:extLst>
              </a:tr>
              <a:tr h="41229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BSA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 </a:t>
                      </a:r>
                      <a:r>
                        <a:rPr lang="en-US" sz="1000">
                          <a:effectLst/>
                          <a:sym typeface="Symbol" pitchFamily="2" charset="2"/>
                        </a:rPr>
                        <a:t></a:t>
                      </a:r>
                      <a:r>
                        <a:rPr lang="en-US" sz="1000">
                          <a:effectLst/>
                        </a:rPr>
                        <a:t>g/mL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0.226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616" marR="55616" marT="0" marB="0"/>
                </a:tc>
                <a:extLst>
                  <a:ext uri="{0D108BD9-81ED-4DB2-BD59-A6C34878D82A}">
                    <a16:rowId xmlns:a16="http://schemas.microsoft.com/office/drawing/2014/main" val="2298736278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8B96521B-564D-4844-B37D-A7A6230E7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1 Spectrophotometric Readings of Protein Concentrations</a:t>
            </a:r>
            <a:endParaRPr kumimoji="0" lang="en-US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Content Placeholder 6" descr="A picture containing table, sitting, bunch, different&#10;&#10;Description automatically generated">
            <a:extLst>
              <a:ext uri="{FF2B5EF4-FFF2-40B4-BE49-F238E27FC236}">
                <a16:creationId xmlns:a16="http://schemas.microsoft.com/office/drawing/2014/main" id="{BA71E682-C7A4-B840-8401-F8BEB34484AD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13500" y="3200400"/>
            <a:ext cx="4814888" cy="228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35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F0A8-56F7-6F46-890F-B90FDB471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Unknown Protein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4A7C789-DFBC-AA48-8F7A-AB05BD4F7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253328"/>
              </p:ext>
            </p:extLst>
          </p:nvPr>
        </p:nvGraphicFramePr>
        <p:xfrm>
          <a:off x="3558514" y="3769345"/>
          <a:ext cx="3839188" cy="17789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9594">
                  <a:extLst>
                    <a:ext uri="{9D8B030D-6E8A-4147-A177-3AD203B41FA5}">
                      <a16:colId xmlns:a16="http://schemas.microsoft.com/office/drawing/2014/main" val="1640085341"/>
                    </a:ext>
                  </a:extLst>
                </a:gridCol>
                <a:gridCol w="1919594">
                  <a:extLst>
                    <a:ext uri="{9D8B030D-6E8A-4147-A177-3AD203B41FA5}">
                      <a16:colId xmlns:a16="http://schemas.microsoft.com/office/drawing/2014/main" val="3587172082"/>
                    </a:ext>
                  </a:extLst>
                </a:gridCol>
              </a:tblGrid>
              <a:tr h="355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Sample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Abs. (562)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894163"/>
                  </a:ext>
                </a:extLst>
              </a:tr>
              <a:tr h="355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Milk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1.062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525624"/>
                  </a:ext>
                </a:extLst>
              </a:tr>
              <a:tr h="71157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High Protein health Drink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1.095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8165233"/>
                  </a:ext>
                </a:extLst>
              </a:tr>
              <a:tr h="35578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Diet Drink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5397403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77C3E37-5369-0447-97BE-BCBAD72CA388}"/>
              </a:ext>
            </a:extLst>
          </p:cNvPr>
          <p:cNvSpPr/>
          <p:nvPr/>
        </p:nvSpPr>
        <p:spPr>
          <a:xfrm>
            <a:off x="3558514" y="5892516"/>
            <a:ext cx="34757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https://youtu.be/qi4QBmFNGW4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264402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Juxtapose">
      <a:dk1>
        <a:sysClr val="windowText" lastClr="000000"/>
      </a:dk1>
      <a:lt1>
        <a:sysClr val="window" lastClr="FFFFFF"/>
      </a:lt1>
      <a:dk2>
        <a:srgbClr val="3F3F3F"/>
      </a:dk2>
      <a:lt2>
        <a:srgbClr val="F8F7F5"/>
      </a:lt2>
      <a:accent1>
        <a:srgbClr val="F99700"/>
      </a:accent1>
      <a:accent2>
        <a:srgbClr val="00BAC7"/>
      </a:accent2>
      <a:accent3>
        <a:srgbClr val="FF5C21"/>
      </a:accent3>
      <a:accent4>
        <a:srgbClr val="6F7EFD"/>
      </a:accent4>
      <a:accent5>
        <a:srgbClr val="ACACAC"/>
      </a:accent5>
      <a:accent6>
        <a:srgbClr val="737373"/>
      </a:accent6>
      <a:hlink>
        <a:srgbClr val="0099FF"/>
      </a:hlink>
      <a:folHlink>
        <a:srgbClr val="868686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102</Words>
  <Application>Microsoft Macintosh PowerPoint</Application>
  <PresentationFormat>Widescreen</PresentationFormat>
  <Paragraphs>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Franklin Gothic Demi Cond</vt:lpstr>
      <vt:lpstr>Franklin Gothic Medium</vt:lpstr>
      <vt:lpstr>Symbol</vt:lpstr>
      <vt:lpstr>Wingdings</vt:lpstr>
      <vt:lpstr>JuxtaposeVTI</vt:lpstr>
      <vt:lpstr>PROTEIN ASSAY</vt:lpstr>
      <vt:lpstr>You Tube link</vt:lpstr>
      <vt:lpstr>Experimental procedures </vt:lpstr>
      <vt:lpstr>PowerPoint Presentation</vt:lpstr>
      <vt:lpstr>Protein Standard</vt:lpstr>
      <vt:lpstr>Unknown Protein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ASSAY</dc:title>
  <dc:creator>mike59 samms</dc:creator>
  <cp:lastModifiedBy>mike59 samms</cp:lastModifiedBy>
  <cp:revision>3</cp:revision>
  <dcterms:created xsi:type="dcterms:W3CDTF">2020-11-30T19:35:10Z</dcterms:created>
  <dcterms:modified xsi:type="dcterms:W3CDTF">2020-12-03T15:15:55Z</dcterms:modified>
</cp:coreProperties>
</file>